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7099300" cy="102346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BC1D6-B585-48CE-9E8D-13A0FEBC976E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1F022-4606-4B3A-9723-86A7DB7BB11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EC760-B9F0-4511-82A1-7424F6EC2E58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F9795-316B-4FB9-B36F-429D5884C9C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51731-C871-422E-82C6-EE194A32AEEB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93968-7942-4057-9C67-BAF086FBCA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B0574-3A47-44FD-B165-DDAB6A101FDC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1F668-ECD6-40EA-A13B-60A845A311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73E58-79F3-4337-822E-4A4088198264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82550-158E-4E03-BF06-D207AAFF349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F8482-2B6A-4141-9B6A-89A6C179D72D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807F2-C613-4973-B86D-82F1E23399C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8E35A-0CC5-4730-AB25-A702DB91DA84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C1F56-A5D9-49C0-B196-D5C3E80423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41344-C730-43CE-9EB5-439AA568748E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9C849-3C1F-4D3F-8DEC-78114E41A6F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7E3C-3506-4B0C-B4D7-020F25F6541F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05CFB-7646-4512-90F0-83F3EEFB80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122AC-9971-49D7-9C30-AA824A77C10C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54E8D-2E4F-4FE4-BD03-286C46EB46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43ACF-8A2F-466C-AAA1-6778D890C71B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6A1AB-D168-4BC8-B22E-02E1D661A7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5A8C0B-C138-4F7A-B3FC-50299D51EA3D}" type="datetimeFigureOut">
              <a:rPr lang="zh-TW" altLang="en-US"/>
              <a:pPr>
                <a:defRPr/>
              </a:pPr>
              <a:t>2012/6/22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11D8ECB-BECB-495E-B9C5-9CD2E1F078C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副標題 2"/>
          <p:cNvSpPr txBox="1">
            <a:spLocks/>
          </p:cNvSpPr>
          <p:nvPr/>
        </p:nvSpPr>
        <p:spPr bwMode="auto">
          <a:xfrm>
            <a:off x="496888" y="3851275"/>
            <a:ext cx="781208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zh-TW" altLang="zh-TW" sz="2000" b="1" dirty="0">
                <a:latin typeface="標楷體" pitchFamily="65" charset="-120"/>
                <a:ea typeface="標楷體" pitchFamily="65" charset="-120"/>
              </a:rPr>
              <a:t>經</a:t>
            </a:r>
            <a:r>
              <a:rPr lang="en-US" altLang="zh-TW" sz="2000" b="1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000" b="1" dirty="0">
                <a:latin typeface="標楷體" pitchFamily="65" charset="-120"/>
                <a:ea typeface="標楷體" pitchFamily="65" charset="-120"/>
              </a:rPr>
              <a:t>歷：</a:t>
            </a:r>
          </a:p>
          <a:p>
            <a:pPr>
              <a:defRPr/>
            </a:pP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台北市中山運動中心活動推廣經理</a:t>
            </a:r>
          </a:p>
          <a:p>
            <a:pPr>
              <a:defRPr/>
            </a:pP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救國團總團部探索教育中心訓練講師</a:t>
            </a:r>
          </a:p>
          <a:p>
            <a:pPr>
              <a:defRPr/>
            </a:pP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第一屆全國運動會選手服務專案經理</a:t>
            </a:r>
          </a:p>
          <a:p>
            <a:pPr>
              <a:defRPr/>
            </a:pP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臺北市南港</a:t>
            </a:r>
            <a:r>
              <a:rPr lang="en-US" altLang="zh-TW" sz="2000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萬華</a:t>
            </a:r>
            <a:r>
              <a:rPr lang="en-US" altLang="zh-TW" sz="2000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信義運動中心營運委託執行專案</a:t>
            </a: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  <a:ea typeface="標楷體" pitchFamily="65" charset="-120"/>
              </a:rPr>
              <a:t>96.97.98</a:t>
            </a: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年台北市政府端午龍舟系列園遊會及國外選手接待專案經理</a:t>
            </a: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  <a:ea typeface="標楷體" pitchFamily="65" charset="-120"/>
              </a:rPr>
              <a:t>98.100.101</a:t>
            </a: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年臺北市民舟遊水境獨木舟體驗活動專案經理</a:t>
            </a:r>
          </a:p>
          <a:p>
            <a:pPr>
              <a:defRPr/>
            </a:pPr>
            <a:r>
              <a:rPr lang="en-US" altLang="zh-TW" sz="2000" dirty="0"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zh-TW" sz="2000" dirty="0">
                <a:latin typeface="標楷體" pitchFamily="65" charset="-120"/>
                <a:ea typeface="標楷體" pitchFamily="65" charset="-120"/>
              </a:rPr>
              <a:t>年行政院體育委員會國民體能檢測專案經理</a:t>
            </a:r>
          </a:p>
          <a:p>
            <a:pPr eaLnBrk="0" hangingPunct="0">
              <a:spcBef>
                <a:spcPct val="20000"/>
              </a:spcBef>
              <a:buFont typeface="Arial" charset="0"/>
              <a:buNone/>
              <a:defRPr/>
            </a:pPr>
            <a:endParaRPr kumimoji="0" lang="zh-TW" altLang="zh-TW" sz="20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87363" y="1052513"/>
            <a:ext cx="4805362" cy="2520950"/>
          </a:xfrm>
        </p:spPr>
        <p:txBody>
          <a:bodyPr rtlCol="0">
            <a:normAutofit lnSpcReduction="10000"/>
          </a:bodyPr>
          <a:lstStyle/>
          <a:p>
            <a:pPr algn="l">
              <a:defRPr/>
            </a:pPr>
            <a:r>
              <a:rPr lang="zh-TW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最高學歷：</a:t>
            </a:r>
            <a:endParaRPr lang="en-US" altLang="zh-TW" sz="2000" b="1" dirty="0" smtClean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l">
              <a:defRPr/>
            </a:pPr>
            <a:r>
              <a:rPr lang="zh-TW" altLang="zh-TW" sz="2000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國立臺灣師範大學運動與休閒管理研究所</a:t>
            </a:r>
          </a:p>
          <a:p>
            <a:pPr algn="l">
              <a:defRPr/>
            </a:pPr>
            <a:r>
              <a:rPr lang="zh-TW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次高學歷：</a:t>
            </a:r>
            <a:endParaRPr lang="en-US" altLang="zh-TW" sz="2000" b="1" dirty="0" smtClean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l">
              <a:defRPr/>
            </a:pPr>
            <a:r>
              <a:rPr lang="zh-TW" altLang="zh-TW" sz="2000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私立中國文化大學韓文暨企業管理學系</a:t>
            </a:r>
            <a:endParaRPr lang="en-US" altLang="zh-TW" sz="2000" dirty="0" smtClean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l">
              <a:defRPr/>
            </a:pPr>
            <a:r>
              <a:rPr lang="zh-TW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現 </a:t>
            </a:r>
            <a:r>
              <a:rPr lang="en-US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20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職：</a:t>
            </a:r>
          </a:p>
          <a:p>
            <a:pPr algn="l">
              <a:defRPr/>
            </a:pPr>
            <a:r>
              <a:rPr lang="zh-TW" altLang="zh-TW" sz="2000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中國青年救國團總團部編審</a:t>
            </a:r>
          </a:p>
          <a:p>
            <a:pPr algn="l">
              <a:defRPr/>
            </a:pPr>
            <a:r>
              <a:rPr lang="zh-TW" altLang="zh-TW" sz="2000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團隊鏈企管顧問公司講師</a:t>
            </a:r>
            <a:endParaRPr lang="en-US" altLang="zh-TW" sz="2000" dirty="0" smtClean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l">
              <a:defRPr/>
            </a:pPr>
            <a:endParaRPr lang="en-US" altLang="zh-TW" sz="2000" dirty="0" smtClean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algn="l">
              <a:defRPr/>
            </a:pPr>
            <a:endParaRPr lang="zh-TW" altLang="zh-TW" sz="2000" dirty="0" smtClean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3357563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標題 1"/>
          <p:cNvSpPr>
            <a:spLocks noGrp="1"/>
          </p:cNvSpPr>
          <p:nvPr>
            <p:ph type="ctrTitle"/>
          </p:nvPr>
        </p:nvSpPr>
        <p:spPr>
          <a:xfrm>
            <a:off x="755650" y="333375"/>
            <a:ext cx="7772400" cy="935038"/>
          </a:xfrm>
        </p:spPr>
        <p:txBody>
          <a:bodyPr/>
          <a:lstStyle/>
          <a:p>
            <a:pPr eaLnBrk="1" hangingPunct="1"/>
            <a:r>
              <a:rPr lang="zh-TW" altLang="en-US" smtClean="0">
                <a:ea typeface="文鼎古印體" pitchFamily="49" charset="-120"/>
              </a:rPr>
              <a:t>葉益吟講師　小檔案</a:t>
            </a:r>
          </a:p>
        </p:txBody>
      </p:sp>
      <p:pic>
        <p:nvPicPr>
          <p:cNvPr id="205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74939">
            <a:off x="4230688" y="3108325"/>
            <a:ext cx="731837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60350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549275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73688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21388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3" y="6291263"/>
            <a:ext cx="5651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0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260350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088" y="6092825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5805488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26" descr="C:\Users\ntunhs\Desktop\葉益吟講師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6213" y="1165225"/>
            <a:ext cx="3192462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3925" y="5084763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2420938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2565400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476250"/>
            <a:ext cx="6191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4538" y="5830888"/>
            <a:ext cx="6000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118</Words>
  <Application>Microsoft Office PowerPoint</Application>
  <PresentationFormat>如螢幕大小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新細明體</vt:lpstr>
      <vt:lpstr>Calibri</vt:lpstr>
      <vt:lpstr>標楷體</vt:lpstr>
      <vt:lpstr>文鼎古印體</vt:lpstr>
      <vt:lpstr>Office 佈景主題</vt:lpstr>
      <vt:lpstr>葉益吟講師　小檔案</vt:lpstr>
    </vt:vector>
  </TitlesOfParts>
  <Company>國立台北健康大學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李淳恩醫師　小檔案</dc:title>
  <dc:creator>魏純真</dc:creator>
  <cp:lastModifiedBy>ntun</cp:lastModifiedBy>
  <cp:revision>13</cp:revision>
  <dcterms:created xsi:type="dcterms:W3CDTF">2011-06-01T02:18:05Z</dcterms:created>
  <dcterms:modified xsi:type="dcterms:W3CDTF">2012-06-22T09:01:25Z</dcterms:modified>
</cp:coreProperties>
</file>